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2" r:id="rId10"/>
    <p:sldId id="451" r:id="rId11"/>
    <p:sldId id="406" r:id="rId12"/>
    <p:sldId id="388" r:id="rId13"/>
    <p:sldId id="389" r:id="rId14"/>
    <p:sldId id="385" r:id="rId15"/>
    <p:sldId id="381" r:id="rId16"/>
    <p:sldId id="464" r:id="rId17"/>
    <p:sldId id="450" r:id="rId18"/>
    <p:sldId id="449" r:id="rId19"/>
    <p:sldId id="443" r:id="rId20"/>
    <p:sldId id="439" r:id="rId21"/>
    <p:sldId id="291" r:id="rId22"/>
    <p:sldId id="290" r:id="rId23"/>
    <p:sldId id="400" r:id="rId24"/>
    <p:sldId id="401" r:id="rId25"/>
    <p:sldId id="402" r:id="rId26"/>
    <p:sldId id="403" r:id="rId27"/>
    <p:sldId id="457" r:id="rId28"/>
    <p:sldId id="440" r:id="rId29"/>
    <p:sldId id="330" r:id="rId30"/>
    <p:sldId id="390" r:id="rId31"/>
    <p:sldId id="331" r:id="rId32"/>
    <p:sldId id="395" r:id="rId33"/>
    <p:sldId id="396" r:id="rId34"/>
    <p:sldId id="404" r:id="rId35"/>
    <p:sldId id="332" r:id="rId36"/>
    <p:sldId id="333" r:id="rId37"/>
    <p:sldId id="441" r:id="rId38"/>
    <p:sldId id="391" r:id="rId39"/>
    <p:sldId id="392" r:id="rId40"/>
    <p:sldId id="393" r:id="rId41"/>
    <p:sldId id="459" r:id="rId42"/>
    <p:sldId id="460" r:id="rId43"/>
    <p:sldId id="458" r:id="rId44"/>
    <p:sldId id="394" r:id="rId45"/>
    <p:sldId id="442" r:id="rId46"/>
    <p:sldId id="461" r:id="rId47"/>
    <p:sldId id="382" r:id="rId48"/>
    <p:sldId id="399" r:id="rId49"/>
    <p:sldId id="398" r:id="rId50"/>
    <p:sldId id="444" r:id="rId51"/>
    <p:sldId id="383" r:id="rId52"/>
    <p:sldId id="386" r:id="rId53"/>
    <p:sldId id="462" r:id="rId54"/>
    <p:sldId id="445" r:id="rId55"/>
    <p:sldId id="387" r:id="rId56"/>
    <p:sldId id="453" r:id="rId57"/>
    <p:sldId id="397" r:id="rId58"/>
    <p:sldId id="463" r:id="rId59"/>
    <p:sldId id="446" r:id="rId60"/>
    <p:sldId id="447" r:id="rId61"/>
    <p:sldId id="448" r:id="rId62"/>
    <p:sldId id="454" r:id="rId63"/>
    <p:sldId id="4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algorithms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11094</TotalTime>
  <Words>3491</Words>
  <Application>Microsoft Office PowerPoint</Application>
  <PresentationFormat>Widescreen</PresentationFormat>
  <Paragraphs>627</Paragraphs>
  <Slides>63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271</cp:revision>
  <dcterms:created xsi:type="dcterms:W3CDTF">2021-08-27T17:28:01Z</dcterms:created>
  <dcterms:modified xsi:type="dcterms:W3CDTF">2025-01-29T03:53:01Z</dcterms:modified>
</cp:coreProperties>
</file>